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56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82710D-5B2D-4E1D-A687-FAB6F9549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3FD7A3B-1A55-4D24-BDE2-1481CCB80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A16D15B-666D-4C04-BC5A-1055DDF06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600-2595-4BAE-90A3-AC1CE5D5A55A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6A730E-F470-4E1F-A14E-8EF40651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8EE5FBD-4DE1-4EC0-95BF-652D3F1DE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C4A2-11D8-43FC-ACAE-D42CCEE76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479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A53E84-1182-4060-9058-F72298B13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8705A0E-EE0D-44D1-B44F-E21B7B0DA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100C35B-6B66-4819-99FA-A53DE4077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600-2595-4BAE-90A3-AC1CE5D5A55A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20C6C8-A8F0-41F0-8142-477E09595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56B00D8-2207-4660-8CA0-F899BC7A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C4A2-11D8-43FC-ACAE-D42CCEE76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1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EF65972-BAAB-4589-A74C-65D42863C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56AD14E-3207-4BFE-85E3-4314B3A0E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B59213E-B197-467E-AC4E-ED17FA488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600-2595-4BAE-90A3-AC1CE5D5A55A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5586AB7-93FC-45D3-919B-647FEE30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B3AB095-BAB0-4418-A4C6-5DFCC38E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C4A2-11D8-43FC-ACAE-D42CCEE76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4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AAAB34-B46A-4BCE-8C09-4EB928338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C10D253-008F-4006-9908-04FAD536E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EB032F3-8069-40B6-8A10-0C12D85F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600-2595-4BAE-90A3-AC1CE5D5A55A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D0DE75-927B-48A5-A5E1-011942CB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79553E0-CDFC-4F64-BCD4-74AD17D6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C4A2-11D8-43FC-ACAE-D42CCEE76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147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7F3AC8-4F5B-4DC3-A481-3C75395E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B9A4D50-4F2B-486B-9DF0-96D8A7ADA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A43D2B-7B9C-470A-BEAD-E62C1468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600-2595-4BAE-90A3-AC1CE5D5A55A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7011E66-52EB-4516-AE8E-6BA7D2270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4095397-BD3D-4555-8235-A6BE859B7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C4A2-11D8-43FC-ACAE-D42CCEE76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4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2DA814-D1CF-407E-954F-0208EA84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BC22529-4326-4A36-B0B2-4DD20EBA8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BE4C4B3-E0A8-46B5-B8DA-50082B37A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2BBFB2F-7E76-403A-8327-D9D4D00E4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600-2595-4BAE-90A3-AC1CE5D5A55A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A3E0AEC-9DE8-448F-98D7-EF599EA47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3577DE7-D286-4BE0-A0E3-DB275D6E4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C4A2-11D8-43FC-ACAE-D42CCEE76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4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42E300-F79E-4E74-ACA0-5E19B9AD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FE5CEA6-FBA5-4FC6-B092-6B9C482B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2B63366-6D51-472F-9E83-5CC4993E2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20A25AE-0CC0-4DCE-AC6C-636F80666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C3A58A6-5723-4108-82E4-778878883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D451271-9D3A-4A73-9EF8-5F104C039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600-2595-4BAE-90A3-AC1CE5D5A55A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72401AA-6196-4966-A336-D1055321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5A6EB1F-21D5-44DF-A343-E59A1288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C4A2-11D8-43FC-ACAE-D42CCEE76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06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10F54E-AC63-4648-B736-919F25A0D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5837DD0-6E5C-4619-AA2E-30F55EEE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600-2595-4BAE-90A3-AC1CE5D5A55A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9546A35-1C35-4D3C-9A85-840D5681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EB81C4B-5F03-4906-92D2-BB9A0C2D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C4A2-11D8-43FC-ACAE-D42CCEE76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2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29DBF80-B8FC-496A-ADDB-CA00A801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600-2595-4BAE-90A3-AC1CE5D5A55A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988F606-F3FA-46FD-B26A-86E6B02DB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6EC530C-726F-4363-B37F-04706D0E7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C4A2-11D8-43FC-ACAE-D42CCEE76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613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B360C0-86C8-49FB-92C2-855E8BB9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773188A-4542-4B48-9B8C-6A247B802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493F22B-1AE7-48CA-B8A7-CC0AA6AE8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622D2BC-E2A2-43A7-96BB-FF8AFFFB7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600-2595-4BAE-90A3-AC1CE5D5A55A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A82CD31-69CD-4D41-85EC-5EAF880CE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3A037D5-BFDF-4187-8BAE-D2DFAC591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C4A2-11D8-43FC-ACAE-D42CCEE76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7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57EE4B-A083-4B7E-A134-92255A94F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0FB0B6D-0998-4FCC-9A8C-7B9E4A7364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E268CC1-62ED-4FF6-9C7F-03846F8A5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FA07D44-8F89-4E91-815C-918BCB529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600-2595-4BAE-90A3-AC1CE5D5A55A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2AABE92-5D49-4FA9-BE09-B32EC5A08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B528AAB-6AA9-486C-8F0D-115A8998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C4A2-11D8-43FC-ACAE-D42CCEE76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01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7FF712-1017-4345-8E45-637DEF0ED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193641C-12D8-45A2-B7D6-5AC9522C9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AFD537D-CD0B-4C6B-AB80-83E33815D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17600-2595-4BAE-90A3-AC1CE5D5A55A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0E1AB3-416E-433D-BAD0-C6B71585A3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4B547C-41EB-47AA-A204-25405251D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0C4A2-11D8-43FC-ACAE-D42CCEE76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0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A0C8C9-925C-42E7-AC1E-78279D9A7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в мире краше родины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CDB42DF9-90F1-4729-BC8B-F64EBDD6BC8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8" y="1865589"/>
            <a:ext cx="3869150" cy="3381114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F667F95-261F-4851-8B2F-EF5410D7125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304" y="1865590"/>
            <a:ext cx="3666478" cy="3381114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E47C68D-F7CC-4255-95D5-4EA5F906EB3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769" y="1865589"/>
            <a:ext cx="3613208" cy="3381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28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B435FB-9C39-41B6-A5FA-8CBFB1D2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6525"/>
          </a:xfrm>
        </p:spPr>
        <p:txBody>
          <a:bodyPr/>
          <a:lstStyle/>
          <a:p>
            <a:r>
              <a:rPr lang="ru-RU" b="1" dirty="0"/>
              <a:t>   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Николаевич Куликов (1937-1993)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D586BBF-54EA-47CA-95AB-347B7058691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724" y="1223811"/>
            <a:ext cx="6293528" cy="4998229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1FB8AD9B-15ED-4F24-98F1-099A92A90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64" y="1223812"/>
            <a:ext cx="3258105" cy="499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138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1C7D0F-8A6F-4C94-A54A-7FF3E87E1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50"/>
            <a:ext cx="10515600" cy="876352"/>
          </a:xfrm>
        </p:spPr>
        <p:txBody>
          <a:bodyPr/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Ой, что-то засиделись мы, братцы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69D2E728-A54C-441F-A957-2D06F07498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765" y="916302"/>
            <a:ext cx="7705816" cy="577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363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тихотворение Бориса Куликова">
            <a:hlinkClick r:id="" action="ppaction://media"/>
            <a:extLst>
              <a:ext uri="{FF2B5EF4-FFF2-40B4-BE49-F238E27FC236}">
                <a16:creationId xmlns="" xmlns:a16="http://schemas.microsoft.com/office/drawing/2014/main" id="{470E481E-A270-4B37-AC9F-6E7DE53A53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3605" y="446103"/>
            <a:ext cx="6915704" cy="5965794"/>
          </a:xfrm>
        </p:spPr>
      </p:pic>
    </p:spTree>
    <p:extLst>
      <p:ext uri="{BB962C8B-B14F-4D97-AF65-F5344CB8AC3E}">
        <p14:creationId xmlns:p14="http://schemas.microsoft.com/office/powerpoint/2010/main" val="143195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DAC659-7FAF-42EC-865C-F023F590C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8"/>
            <a:ext cx="10515600" cy="1019792"/>
          </a:xfrm>
        </p:spPr>
        <p:txBody>
          <a:bodyPr/>
          <a:lstStyle/>
          <a:p>
            <a:pPr algn="ctr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Донщина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D89281E7-F7F7-43CA-9486-AF32DF86418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23" y="1180730"/>
            <a:ext cx="8912954" cy="5051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142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57B309B-0C2F-4612-A714-3134C78FD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78" y="3695540"/>
            <a:ext cx="11740100" cy="229389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9C76A82-2A1C-4DE2-A15C-7BC2C2D9B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0" y="233350"/>
            <a:ext cx="11614828" cy="653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2969D4-CB71-48F9-8B53-A68F1F947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78" y="362272"/>
            <a:ext cx="7844112" cy="1885167"/>
          </a:xfrm>
        </p:spPr>
        <p:txBody>
          <a:bodyPr>
            <a:noAutofit/>
          </a:bodyPr>
          <a:lstStyle/>
          <a:p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«…Я 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- сыновьи  </a:t>
            </a: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кланяюсь тебе!» </a:t>
            </a:r>
            <a:b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Н. Куликов</a:t>
            </a:r>
            <a:endParaRPr lang="ru-RU" sz="4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497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9B8893-F801-43AB-80DA-9E307CC3B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65125"/>
            <a:ext cx="11907914" cy="1152957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я? С Дона! Где высь да простор…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2A860608-DA07-4AA0-9D0A-36E7BC87A83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3" y="1518082"/>
            <a:ext cx="5863193" cy="511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2FC3219-E841-4D9F-940B-D70501756CA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764" y="1518082"/>
            <a:ext cx="5863193" cy="5113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2176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40</Words>
  <Application>Microsoft Office PowerPoint</Application>
  <PresentationFormat>Широкоэкранный</PresentationFormat>
  <Paragraphs>6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Нет в мире краше родины нашей</vt:lpstr>
      <vt:lpstr>     Борис Николаевич Куликов (1937-1993)</vt:lpstr>
      <vt:lpstr>Ой, что-то засиделись мы, братцы</vt:lpstr>
      <vt:lpstr>Презентация PowerPoint</vt:lpstr>
      <vt:lpstr>Донщина</vt:lpstr>
      <vt:lpstr>«…Я по - сыновьи  кланяюсь тебе!»  Б. Н. Куликов</vt:lpstr>
      <vt:lpstr>Откуда я? С Дона! Где высь да простор…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 в мире краше родины нашей.</dc:title>
  <dc:creator>ГАЛЯ</dc:creator>
  <cp:lastModifiedBy>1</cp:lastModifiedBy>
  <cp:revision>4</cp:revision>
  <dcterms:created xsi:type="dcterms:W3CDTF">2023-11-19T15:24:30Z</dcterms:created>
  <dcterms:modified xsi:type="dcterms:W3CDTF">2023-11-20T08:32:56Z</dcterms:modified>
</cp:coreProperties>
</file>