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67" r:id="rId4"/>
    <p:sldId id="273" r:id="rId5"/>
    <p:sldId id="259" r:id="rId6"/>
    <p:sldId id="262" r:id="rId7"/>
    <p:sldId id="263" r:id="rId8"/>
    <p:sldId id="264" r:id="rId9"/>
    <p:sldId id="265" r:id="rId10"/>
    <p:sldId id="269" r:id="rId11"/>
    <p:sldId id="271" r:id="rId12"/>
    <p:sldId id="272" r:id="rId13"/>
    <p:sldId id="270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>
        <p:scale>
          <a:sx n="53" d="100"/>
          <a:sy n="53" d="100"/>
        </p:scale>
        <p:origin x="-1872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9250B-C955-439A-82FD-A6A01EF66CC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4FE92-7E21-40B7-99D1-435CE97D7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82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4FE92-7E21-40B7-99D1-435CE97D7F9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3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00C2-74C3-4B87-97FE-4C7E847A0D5B}" type="datetime1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EEC-63DB-4374-BED1-03C5A200598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48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0CC8-88A3-428F-BB39-84DDE97A5246}" type="datetime1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EEC-63DB-4374-BED1-03C5A2005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6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9031-0E7C-45DE-822E-661C92DD8E88}" type="datetime1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EEC-63DB-4374-BED1-03C5A2005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73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7E07-B270-4515-A0D1-8C753509F65E}" type="datetime1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EEC-63DB-4374-BED1-03C5A2005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46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1704-2A7A-43BA-B0DB-B1F5DEBC799B}" type="datetime1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EEC-63DB-4374-BED1-03C5A200598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3355-9699-4653-ACBD-D61E6F8C6D10}" type="datetime1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EEC-63DB-4374-BED1-03C5A2005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7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1BB7-BD6A-4322-BE34-3E6EB252668A}" type="datetime1">
              <a:rPr lang="ru-RU" smtClean="0"/>
              <a:t>18.05.2021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EEC-63DB-4374-BED1-03C5A2005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91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9AE2-65A2-47C5-9A47-E6AF4BE3A48E}" type="datetime1">
              <a:rPr lang="ru-RU" smtClean="0"/>
              <a:t>18.05.2021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EEC-63DB-4374-BED1-03C5A2005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5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824B2-F669-4E08-84A1-80E586C6735D}" type="datetime1">
              <a:rPr lang="ru-RU" smtClean="0"/>
              <a:t>18.05.2021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EEC-63DB-4374-BED1-03C5A2005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04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FBF3C21-540C-4C9F-81E7-760F9D346922}" type="datetime1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FFAEEC-63DB-4374-BED1-03C5A2005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72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A3AC-EEE4-4E70-8A31-AEA942BBB458}" type="datetime1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EEC-63DB-4374-BED1-03C5A2005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1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AC97E58-B4BC-4A4F-A684-DC2695CE48D6}" type="datetime1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9FFAEEC-63DB-4374-BED1-03C5A200598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78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4349"/>
            <a:ext cx="7478648" cy="1470025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/>
              </a:rPr>
              <a:t>Тема: </a:t>
            </a:r>
            <a:r>
              <a:rPr lang="ru-RU" sz="3200" dirty="0">
                <a:effectLst/>
              </a:rPr>
              <a:t>Изучение эффективности влияния различных дезинфицирующих средств на бактерии.</a:t>
            </a:r>
            <a:br>
              <a:rPr lang="ru-RU" sz="3200" dirty="0">
                <a:effectLst/>
              </a:rPr>
            </a:br>
            <a:endParaRPr lang="ru-RU" sz="3200" dirty="0">
              <a:effectLst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1187624" y="-876300"/>
            <a:ext cx="7406640" cy="17526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4000" dirty="0" smtClean="0"/>
              <a:t>   </a:t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EEC-63DB-4374-BED1-03C5A200598A}" type="slidenum">
              <a:rPr lang="ru-RU" smtClean="0"/>
              <a:t>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2708920"/>
            <a:ext cx="6336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Автор работы – Шарганова Софья, </a:t>
            </a:r>
          </a:p>
          <a:p>
            <a:pPr algn="just"/>
            <a:r>
              <a:rPr lang="ru-RU" sz="2400" dirty="0"/>
              <a:t>обучающаяся 8М </a:t>
            </a:r>
            <a:r>
              <a:rPr lang="ru-RU" sz="2400" dirty="0" smtClean="0"/>
              <a:t>класса МБОУ </a:t>
            </a:r>
            <a:r>
              <a:rPr lang="ru-RU" sz="2400" dirty="0"/>
              <a:t>«Лицей №56»</a:t>
            </a:r>
          </a:p>
          <a:p>
            <a:pPr algn="just"/>
            <a:r>
              <a:rPr lang="ru-RU" sz="2400" dirty="0"/>
              <a:t>Руководитель – Караченцова </a:t>
            </a:r>
            <a:r>
              <a:rPr lang="ru-RU" sz="2400" dirty="0" smtClean="0"/>
              <a:t>К. Д.</a:t>
            </a:r>
            <a:endParaRPr lang="ru-RU" sz="2400" dirty="0"/>
          </a:p>
          <a:p>
            <a:pPr algn="just"/>
            <a:r>
              <a:rPr lang="ru-RU" sz="2400" dirty="0"/>
              <a:t>учитель географии МБОУ «Лицей №56</a:t>
            </a:r>
            <a:r>
              <a:rPr lang="ru-RU" sz="2400" dirty="0" smtClean="0"/>
              <a:t>»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Консультант -  Горовцов </a:t>
            </a:r>
            <a:r>
              <a:rPr lang="ru-RU" sz="2400" dirty="0" smtClean="0"/>
              <a:t>А. В.</a:t>
            </a:r>
            <a:endParaRPr lang="ru-RU" sz="2400" dirty="0"/>
          </a:p>
          <a:p>
            <a:pPr algn="just"/>
            <a:r>
              <a:rPr lang="ru-RU" sz="2400" dirty="0"/>
              <a:t>старший преподаватель </a:t>
            </a:r>
            <a:r>
              <a:rPr lang="ru-RU" sz="2400" dirty="0" smtClean="0"/>
              <a:t>кафедры </a:t>
            </a:r>
            <a:r>
              <a:rPr lang="ru-RU" sz="2400" dirty="0"/>
              <a:t>биохимии и микробиологии </a:t>
            </a:r>
            <a:r>
              <a:rPr lang="ru-RU" sz="2400" dirty="0" smtClean="0"/>
              <a:t>Академии </a:t>
            </a:r>
            <a:r>
              <a:rPr lang="ru-RU" sz="2400" dirty="0"/>
              <a:t>биологии и биотехнологий </a:t>
            </a:r>
            <a:r>
              <a:rPr lang="ru-RU" sz="2400" dirty="0" smtClean="0"/>
              <a:t>им</a:t>
            </a:r>
            <a:r>
              <a:rPr lang="ru-RU" sz="2400" dirty="0"/>
              <a:t>. Д.И. Ивановского ЮФУ</a:t>
            </a:r>
          </a:p>
        </p:txBody>
      </p:sp>
    </p:spTree>
    <p:extLst>
      <p:ext uri="{BB962C8B-B14F-4D97-AF65-F5344CB8AC3E}">
        <p14:creationId xmlns:p14="http://schemas.microsoft.com/office/powerpoint/2010/main" val="4014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арина\Desktop\тюе\№5 Дезинфицирующие\WhatsApp Image 2019-12-23 at 15.43.4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275" y="1196752"/>
            <a:ext cx="6623991" cy="496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EEC-63DB-4374-BED1-03C5A200598A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0"/>
            <a:ext cx="7919390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23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51995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Результаты эксперимента</a:t>
            </a:r>
            <a:endParaRPr lang="ru-RU" sz="4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735677"/>
              </p:ext>
            </p:extLst>
          </p:nvPr>
        </p:nvGraphicFramePr>
        <p:xfrm>
          <a:off x="1030550" y="759881"/>
          <a:ext cx="7658963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9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45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463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№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Вещество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Радиус воздействия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/>
                        <a:t>Физраствор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Жидкое мыло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0,5 см.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Бактерицидное мыло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1,7-2 см.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Антисептический гель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Перекись водорода 3%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4,2</a:t>
                      </a:r>
                      <a:r>
                        <a:rPr lang="ru-RU" sz="3200" baseline="0" dirty="0" smtClean="0"/>
                        <a:t> см.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6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Уксус 6%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 см</a:t>
                      </a:r>
                      <a:r>
                        <a:rPr lang="ru-RU" sz="3200" baseline="0" dirty="0" smtClean="0"/>
                        <a:t> </a:t>
                      </a:r>
                      <a:r>
                        <a:rPr lang="ru-RU" sz="2000" baseline="0" dirty="0" smtClean="0"/>
                        <a:t>(часть бактерий оказалась резистентной к уксусу)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EEC-63DB-4374-BED1-03C5A200598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493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82732"/>
            <a:ext cx="83529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Вывод:</a:t>
            </a:r>
          </a:p>
          <a:p>
            <a:pPr algn="just"/>
            <a:r>
              <a:rPr lang="ru-RU" sz="3200" dirty="0" smtClean="0"/>
              <a:t>Наиболее распространенный вид бактерий с дверных ручек – эпидермальный стафилококк. Изучив воздействие на него различных дезинфицирующих средств, мы частично подтвердили свою гипотезу. Наибольшее влияние  на бактерии оказали перекись водорода и бактерицидное мыло.  Предположение о действии антисептического геля  не подтвердилось.</a:t>
            </a:r>
          </a:p>
          <a:p>
            <a:pPr algn="just"/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EEC-63DB-4374-BED1-03C5A200598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204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0252" y="110406"/>
            <a:ext cx="4487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Источники информации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EEC-63DB-4374-BED1-03C5A200598A}" type="slidenum">
              <a:rPr lang="ru-RU" smtClean="0"/>
              <a:t>13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19" y="908720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1.Антисептик для рук [Электронный ресурс] - https://ru.wikipedia.org/wiki/Антисептик_для_рук (дата обращения 30.10.2020)</a:t>
            </a:r>
          </a:p>
          <a:p>
            <a:pPr algn="just"/>
            <a:r>
              <a:rPr lang="ru-RU" sz="2000" dirty="0"/>
              <a:t>2. Гаджеты служат рассадником страшных инфекций. Почему мы все еще живы?/РИА Наука [Электронный ресурс] - https://ria.ru/20190817/1557583318.html (дата обращения 12 .10.2020)</a:t>
            </a:r>
          </a:p>
          <a:p>
            <a:pPr algn="just"/>
            <a:r>
              <a:rPr lang="ru-RU" sz="2000" dirty="0"/>
              <a:t>3. Дезинфекция - виды, методы, способы, мероприятия, средства [Электронный ресурс] - http://polyguanidines.ru/sdez/dezinfekciya.htm (дата обращения 30.10.2020)</a:t>
            </a:r>
          </a:p>
          <a:p>
            <a:pPr algn="just"/>
            <a:r>
              <a:rPr lang="ru-RU" sz="2000" dirty="0"/>
              <a:t>4. Интересные факты о мытье рук [Электронный ресурс] - http://cgon.rospotrebnadzor.ru/content/62/1852/ (дата обращения 26.10.2020)</a:t>
            </a:r>
          </a:p>
          <a:p>
            <a:pPr algn="just"/>
            <a:r>
              <a:rPr lang="ru-RU" sz="2000" dirty="0"/>
              <a:t>5. О рекомендациях как выбрать антисептик против коронавируса [Электронный ресурс] - https://www.rospotrebnadzor.ru/about/info/news/n (дата обращения 26.10.2020)</a:t>
            </a:r>
          </a:p>
          <a:p>
            <a:pPr algn="just"/>
            <a:r>
              <a:rPr lang="ru-RU" sz="2000" dirty="0"/>
              <a:t>6. Триклозан [Электронный ресурс] - https://biosea.fr/ru/o-produkcii/ingredienti/opasnie-ingredienti/triklozan.html  (дата обращения 30.10.2020)</a:t>
            </a:r>
          </a:p>
        </p:txBody>
      </p:sp>
    </p:spTree>
    <p:extLst>
      <p:ext uri="{BB962C8B-B14F-4D97-AF65-F5344CB8AC3E}">
        <p14:creationId xmlns:p14="http://schemas.microsoft.com/office/powerpoint/2010/main" val="305039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EEC-63DB-4374-BED1-03C5A200598A}" type="slidenum">
              <a:rPr lang="ru-RU" smtClean="0"/>
              <a:t>14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23649" y="2564904"/>
            <a:ext cx="6093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5485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EEC-63DB-4374-BED1-03C5A200598A}" type="slidenum">
              <a:rPr lang="ru-RU" smtClean="0"/>
              <a:t>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5936" y="188640"/>
            <a:ext cx="6830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Цель работы - исследовать, как различные дезинфицирующие средства влияют на бактерии.</a:t>
            </a:r>
          </a:p>
          <a:p>
            <a:r>
              <a:rPr lang="ru-RU" sz="2400" dirty="0"/>
              <a:t>Задачи: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Изучить </a:t>
            </a:r>
            <a:r>
              <a:rPr lang="ru-RU" sz="2400" dirty="0"/>
              <a:t>теоретическую часть вопроса и методику исследования.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Провести </a:t>
            </a:r>
            <a:r>
              <a:rPr lang="ru-RU" sz="2400" dirty="0"/>
              <a:t>смыв и посев бактерий с дверных ручек на питательную среду.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Проверить </a:t>
            </a:r>
            <a:r>
              <a:rPr lang="ru-RU" sz="2400" dirty="0"/>
              <a:t>влияние различных дезинфицирующих средств на бактерии.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Сделать </a:t>
            </a:r>
            <a:r>
              <a:rPr lang="ru-RU" sz="2400" dirty="0"/>
              <a:t>выводы.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7" b="13889"/>
          <a:stretch/>
        </p:blipFill>
        <p:spPr>
          <a:xfrm>
            <a:off x="4197403" y="3573016"/>
            <a:ext cx="4211960" cy="274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2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5890" y="188660"/>
            <a:ext cx="74277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Гипотеза:</a:t>
            </a:r>
          </a:p>
          <a:p>
            <a:pPr algn="just"/>
            <a:r>
              <a:rPr lang="ru-RU" sz="2800" dirty="0" smtClean="0"/>
              <a:t>Наибольшее </a:t>
            </a:r>
            <a:r>
              <a:rPr lang="ru-RU" sz="2800" dirty="0"/>
              <a:t>влияние на бактерии оказывают такие дезинфицирующие средства, как бактерицидное мыло, антисептический гель для рук и перекись водорода.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EEC-63DB-4374-BED1-03C5A200598A}" type="slidenum">
              <a:rPr lang="ru-RU" smtClean="0"/>
              <a:t>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780928"/>
            <a:ext cx="6480720" cy="335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45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EEC-63DB-4374-BED1-03C5A200598A}" type="slidenum">
              <a:rPr lang="ru-RU" smtClean="0"/>
              <a:t>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074659" y="92557"/>
            <a:ext cx="6058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Выращивание колоний бактерий.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887629"/>
            <a:ext cx="3512222" cy="26375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07" y="3659216"/>
            <a:ext cx="8181035" cy="25780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20072" y="1454292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Взятие смыва с </a:t>
            </a:r>
            <a:endParaRPr lang="ru-RU" sz="2400" dirty="0" smtClean="0"/>
          </a:p>
          <a:p>
            <a:r>
              <a:rPr lang="ru-RU" sz="2400" dirty="0" smtClean="0"/>
              <a:t>дверных  ручек.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2605745"/>
            <a:ext cx="29132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Приготовление</a:t>
            </a:r>
          </a:p>
          <a:p>
            <a:r>
              <a:rPr lang="ru-RU" sz="2400" dirty="0" smtClean="0"/>
              <a:t>питательной </a:t>
            </a:r>
            <a:r>
              <a:rPr lang="ru-RU" sz="2400" dirty="0"/>
              <a:t>среды.</a:t>
            </a:r>
          </a:p>
        </p:txBody>
      </p:sp>
    </p:spTree>
    <p:extLst>
      <p:ext uri="{BB962C8B-B14F-4D97-AF65-F5344CB8AC3E}">
        <p14:creationId xmlns:p14="http://schemas.microsoft.com/office/powerpoint/2010/main" val="1585094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EEC-63DB-4374-BED1-03C5A200598A}" type="slidenum">
              <a:rPr lang="ru-RU" smtClean="0"/>
              <a:t>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000141"/>
            <a:ext cx="8222726" cy="37294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91250" y="1169144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Подготовка питательной среды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37616" y="338147"/>
            <a:ext cx="60586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ea typeface="Times New Roman" panose="02020603050405020304" pitchFamily="18" charset="0"/>
              </a:rPr>
              <a:t>Выращивание колоний бактерий.</a:t>
            </a:r>
            <a:endParaRPr lang="ru-RU" sz="3200" dirty="0">
              <a:effectLst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07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user\Desktop\ТЮЕ\№5 Дезинфицирующие\WhatsApp Image 2020-01-09 at 10.55.26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862" y="2780928"/>
            <a:ext cx="470452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EEC-63DB-4374-BED1-03C5A200598A}" type="slidenum">
              <a:rPr lang="ru-RU" smtClean="0"/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9196" y="928903"/>
            <a:ext cx="8128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Нанесение смывов на поверхность питательной среды.</a:t>
            </a:r>
            <a:endParaRPr lang="ru-RU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6" y="1843083"/>
            <a:ext cx="4441116" cy="333083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51720" y="344128"/>
            <a:ext cx="60586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Выращивание колоний бактерий.</a:t>
            </a:r>
          </a:p>
        </p:txBody>
      </p:sp>
    </p:spTree>
    <p:extLst>
      <p:ext uri="{BB962C8B-B14F-4D97-AF65-F5344CB8AC3E}">
        <p14:creationId xmlns:p14="http://schemas.microsoft.com/office/powerpoint/2010/main" val="399078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007" y="1071996"/>
            <a:ext cx="7658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 поверхности питательной среды образовались колонии бактерий</a:t>
            </a:r>
            <a:endParaRPr lang="ru-RU" sz="28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67544" y="2034814"/>
            <a:ext cx="8369822" cy="3770450"/>
            <a:chOff x="967035" y="1312726"/>
            <a:chExt cx="7471572" cy="3340409"/>
          </a:xfrm>
        </p:grpSpPr>
        <p:pic>
          <p:nvPicPr>
            <p:cNvPr id="3074" name="Picture 2" descr="C:\Users\user\Desktop\ТЮЕ\№5 Дезинфицирующие\WhatsApp Image 2020-01-09 at 10.55.28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67035" y="1344146"/>
              <a:ext cx="2481742" cy="330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user\Desktop\ТЮЕ\№5 Дезинфицирующие\WhatsApp Image 2020-01-09 at 10.55.11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444" y="1312726"/>
              <a:ext cx="2476163" cy="330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462810" y="1326812"/>
              <a:ext cx="2470259" cy="3293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EEC-63DB-4374-BED1-03C5A200598A}" type="slidenum">
              <a:rPr lang="ru-RU" smtClean="0"/>
              <a:t>7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1350" y="212385"/>
            <a:ext cx="631600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85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39552" y="223881"/>
            <a:ext cx="8314682" cy="5382229"/>
            <a:chOff x="827584" y="-18655"/>
            <a:chExt cx="8314682" cy="4854765"/>
          </a:xfrm>
        </p:grpSpPr>
        <p:pic>
          <p:nvPicPr>
            <p:cNvPr id="1027" name="Picture 3" descr="C:\Users\Карина\Desktop\тюе\№5 Дезинфицирующие\WhatsApp Image 2019-12-09 at 16.34.58.jpe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9246" y="-18655"/>
              <a:ext cx="6473020" cy="4854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Карина\Desktop\тюе\№5 Дезинфицирующие\WhatsApp Image 2019-12-09 at 16.34.59 (1)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0"/>
              <a:ext cx="3482175" cy="2611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123728" y="5606110"/>
            <a:ext cx="5934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Эпидермальный стафилококк. 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EEC-63DB-4374-BED1-03C5A200598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16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FAEEC-63DB-4374-BED1-03C5A200598A}" type="slidenum">
              <a:rPr lang="ru-RU" smtClean="0"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942" y="339124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ea typeface="Times New Roman" panose="02020603050405020304" pitchFamily="18" charset="0"/>
              </a:rPr>
              <a:t>Изучение влияния дезинфицирующих средств на бактерии.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69" y="1625898"/>
            <a:ext cx="4182218" cy="21642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3831937"/>
            <a:ext cx="69457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Образец </a:t>
            </a:r>
            <a:r>
              <a:rPr lang="ru-RU" sz="2400" dirty="0"/>
              <a:t>№1 – контрольный, с физраствором</a:t>
            </a:r>
          </a:p>
          <a:p>
            <a:r>
              <a:rPr lang="ru-RU" sz="2400" dirty="0"/>
              <a:t>Образец №2 – жидкое мыло</a:t>
            </a:r>
          </a:p>
          <a:p>
            <a:r>
              <a:rPr lang="ru-RU" sz="2400" dirty="0"/>
              <a:t>Образец №3 – бактерицидное жидкое мыло</a:t>
            </a:r>
          </a:p>
          <a:p>
            <a:r>
              <a:rPr lang="ru-RU" sz="2400" dirty="0"/>
              <a:t>Образец №4 – антисептический гель для рук</a:t>
            </a:r>
          </a:p>
          <a:p>
            <a:r>
              <a:rPr lang="ru-RU" sz="2400" dirty="0"/>
              <a:t>Образец №5 – Перекись водорода 3%</a:t>
            </a:r>
          </a:p>
          <a:p>
            <a:r>
              <a:rPr lang="ru-RU" sz="2400" dirty="0"/>
              <a:t>Образец №6 – Уксус столовый 6%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1626823"/>
            <a:ext cx="2645956" cy="353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4317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362</TotalTime>
  <Words>473</Words>
  <Application>Microsoft Office PowerPoint</Application>
  <PresentationFormat>Экран (4:3)</PresentationFormat>
  <Paragraphs>82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Ретро</vt:lpstr>
      <vt:lpstr>Тема: Изучение эффективности влияния различных дезинфицирующих средств на бактерии.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5.  Дезинфицирующие средства</dc:title>
  <dc:creator>user</dc:creator>
  <cp:lastModifiedBy>user</cp:lastModifiedBy>
  <cp:revision>32</cp:revision>
  <dcterms:created xsi:type="dcterms:W3CDTF">2019-11-28T05:35:40Z</dcterms:created>
  <dcterms:modified xsi:type="dcterms:W3CDTF">2021-05-18T06:05:55Z</dcterms:modified>
</cp:coreProperties>
</file>